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OLO Francesco" initials="RF" lastIdx="1" clrIdx="0">
    <p:extLst>
      <p:ext uri="{19B8F6BF-5375-455C-9EA6-DF929625EA0E}">
        <p15:presenceInfo xmlns:p15="http://schemas.microsoft.com/office/powerpoint/2012/main" userId="ROTOLO Frances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22" y="142467"/>
            <a:ext cx="1775642" cy="17756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7" b="19286"/>
          <a:stretch/>
        </p:blipFill>
        <p:spPr>
          <a:xfrm>
            <a:off x="3819760" y="159245"/>
            <a:ext cx="4174949" cy="14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7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0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5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42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4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2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18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12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15D3-CBA8-4588-8E3D-F454CF26FCBC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A8D9-86AE-4BE2-9252-683B69D3F3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2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00" y="140988"/>
            <a:ext cx="1663089" cy="88691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5" b="13186"/>
          <a:stretch/>
        </p:blipFill>
        <p:spPr>
          <a:xfrm>
            <a:off x="10402349" y="107432"/>
            <a:ext cx="1615551" cy="87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2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02266" y="5452533"/>
            <a:ext cx="10634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Centre:</a:t>
            </a:r>
          </a:p>
          <a:p>
            <a:r>
              <a:rPr lang="en-US" b="1" dirty="0" smtClean="0"/>
              <a:t>Panel lead: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202266" y="4888468"/>
            <a:ext cx="1061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Panel Nickname (Center name followed by patient inclusion number, e.g. </a:t>
            </a:r>
            <a:r>
              <a:rPr lang="fr-FR" b="1" dirty="0" smtClean="0">
                <a:solidFill>
                  <a:srgbClr val="FF0000"/>
                </a:solidFill>
              </a:rPr>
              <a:t>CARGO01</a:t>
            </a:r>
            <a:r>
              <a:rPr lang="fr-FR" b="1" dirty="0" smtClean="0"/>
              <a:t>) :</a:t>
            </a:r>
            <a:endParaRPr lang="en-US" b="1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[</a:t>
            </a:r>
            <a:r>
              <a:rPr lang="fr-FR" dirty="0" err="1" smtClean="0"/>
              <a:t>Title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[Speaker </a:t>
            </a:r>
            <a:r>
              <a:rPr lang="fr-FR" dirty="0" err="1" smtClean="0"/>
              <a:t>name</a:t>
            </a:r>
            <a:r>
              <a:rPr lang="fr-FR" dirty="0" smtClean="0"/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8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7600" y="212725"/>
            <a:ext cx="10515600" cy="1325563"/>
          </a:xfrm>
        </p:spPr>
        <p:txBody>
          <a:bodyPr/>
          <a:lstStyle/>
          <a:p>
            <a:r>
              <a:rPr lang="fr-FR" dirty="0" err="1" smtClean="0"/>
              <a:t>Additionals</a:t>
            </a:r>
            <a:r>
              <a:rPr lang="fr-FR" dirty="0" smtClean="0"/>
              <a:t> 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03775"/>
          </a:xfrm>
        </p:spPr>
        <p:txBody>
          <a:bodyPr/>
          <a:lstStyle/>
          <a:p>
            <a:r>
              <a:rPr lang="fr-FR" dirty="0" err="1" smtClean="0"/>
              <a:t>Purpose</a:t>
            </a:r>
            <a:r>
              <a:rPr lang="fr-FR" dirty="0" smtClean="0"/>
              <a:t> for </a:t>
            </a:r>
            <a:r>
              <a:rPr lang="fr-FR" dirty="0" err="1" smtClean="0"/>
              <a:t>you</a:t>
            </a:r>
            <a:r>
              <a:rPr lang="fr-FR" dirty="0" smtClean="0"/>
              <a:t> to </a:t>
            </a:r>
            <a:r>
              <a:rPr lang="fr-FR" dirty="0" err="1" smtClean="0"/>
              <a:t>present</a:t>
            </a:r>
            <a:r>
              <a:rPr lang="fr-FR" dirty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case: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en-US" dirty="0" smtClean="0"/>
              <a:t>Which </a:t>
            </a:r>
            <a:r>
              <a:rPr lang="en-US" dirty="0"/>
              <a:t>question would you like the audience to </a:t>
            </a:r>
            <a:r>
              <a:rPr lang="en-US" dirty="0" smtClean="0"/>
              <a:t>answer?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61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649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</Words>
  <Application>Microsoft Office PowerPoint</Application>
  <PresentationFormat>Grand écran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[Title]</vt:lpstr>
      <vt:lpstr>Additionals Information</vt:lpstr>
      <vt:lpstr>Présentation PowerPoint</vt:lpstr>
    </vt:vector>
  </TitlesOfParts>
  <Company>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ROTOLO Francesco</dc:creator>
  <cp:lastModifiedBy>IBERG Caroline</cp:lastModifiedBy>
  <cp:revision>16</cp:revision>
  <dcterms:created xsi:type="dcterms:W3CDTF">2021-02-23T13:07:53Z</dcterms:created>
  <dcterms:modified xsi:type="dcterms:W3CDTF">2021-11-03T09:36:57Z</dcterms:modified>
</cp:coreProperties>
</file>